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75050-0E15-4C5B-92B0-66D068882F1F}" type="datetimeFigureOut">
              <a:rPr lang="tr-TR" smtClean="0"/>
              <a:pPr/>
              <a:t>5.06.2019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EFA8C-F947-479F-BE07-76B6B3F80BF1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3111103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IBM Data </a:t>
            </a:r>
            <a:r>
              <a:rPr lang="tr-TR" dirty="0" err="1" smtClean="0"/>
              <a:t>Science</a:t>
            </a:r>
            <a:r>
              <a:rPr lang="tr-TR" dirty="0" smtClean="0"/>
              <a:t> Professional </a:t>
            </a:r>
            <a:r>
              <a:rPr lang="tr-TR" dirty="0" err="1" smtClean="0"/>
              <a:t>Certificate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err="1" smtClean="0"/>
              <a:t>Capstone</a:t>
            </a:r>
            <a:r>
              <a:rPr lang="tr-TR" dirty="0" smtClean="0"/>
              <a:t> Project </a:t>
            </a:r>
            <a:r>
              <a:rPr lang="tr-TR" dirty="0" err="1" smtClean="0"/>
              <a:t>Report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 </a:t>
            </a:r>
            <a:br>
              <a:rPr lang="tr-TR" dirty="0" smtClean="0"/>
            </a:br>
            <a:r>
              <a:rPr lang="tr-TR" dirty="0" smtClean="0"/>
              <a:t>Aykut Atakan</a:t>
            </a:r>
            <a:br>
              <a:rPr lang="tr-TR" dirty="0" smtClean="0"/>
            </a:br>
            <a:r>
              <a:rPr lang="tr-TR" dirty="0" smtClean="0"/>
              <a:t>05 JUN 2019</a:t>
            </a:r>
            <a:br>
              <a:rPr lang="tr-TR" dirty="0" smtClean="0"/>
            </a:br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Highschools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4503"/>
            <a:ext cx="8229600" cy="4197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Universities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1237"/>
            <a:ext cx="8229600" cy="42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Offices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41353"/>
            <a:ext cx="8229600" cy="424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Breakdown</a:t>
            </a:r>
            <a:endParaRPr lang="tr-TR" dirty="0"/>
          </a:p>
        </p:txBody>
      </p:sp>
      <p:pic>
        <p:nvPicPr>
          <p:cNvPr id="4" name="3 Resim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268760"/>
            <a:ext cx="6048672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 err="1" smtClean="0"/>
              <a:t>Scores</a:t>
            </a:r>
            <a:r>
              <a:rPr lang="tr-TR" b="1" dirty="0" smtClean="0"/>
              <a:t> </a:t>
            </a:r>
            <a:r>
              <a:rPr lang="tr-TR" b="1" dirty="0" err="1" smtClean="0"/>
              <a:t>after</a:t>
            </a:r>
            <a:r>
              <a:rPr lang="tr-TR" b="1" dirty="0" smtClean="0"/>
              <a:t> </a:t>
            </a:r>
            <a:r>
              <a:rPr lang="tr-TR" b="1" dirty="0" err="1" smtClean="0"/>
              <a:t>weighted</a:t>
            </a:r>
            <a:r>
              <a:rPr lang="tr-TR" b="1" dirty="0" smtClean="0"/>
              <a:t> </a:t>
            </a:r>
            <a:r>
              <a:rPr lang="tr-TR" b="1" dirty="0" err="1" smtClean="0"/>
              <a:t>computation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1412776"/>
            <a:ext cx="2592288" cy="507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0" y="0"/>
            <a:ext cx="9144000" cy="1828800"/>
          </a:xfrm>
        </p:spPr>
        <p:txBody>
          <a:bodyPr/>
          <a:lstStyle/>
          <a:p>
            <a:pPr lvl="0"/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Locality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best</a:t>
            </a:r>
            <a:r>
              <a:rPr lang="tr-TR" dirty="0" smtClean="0"/>
              <a:t> </a:t>
            </a:r>
            <a:r>
              <a:rPr lang="tr-TR" dirty="0" err="1" smtClean="0"/>
              <a:t>score</a:t>
            </a:r>
            <a:r>
              <a:rPr lang="tr-TR" dirty="0" smtClean="0"/>
              <a:t> is </a:t>
            </a:r>
            <a:r>
              <a:rPr lang="tr-TR" b="1" dirty="0" smtClean="0"/>
              <a:t>“</a:t>
            </a:r>
            <a:r>
              <a:rPr lang="tr-TR" b="1" dirty="0" err="1" smtClean="0"/>
              <a:t>Śródmieście</a:t>
            </a:r>
            <a:r>
              <a:rPr lang="tr-TR" b="1" dirty="0" smtClean="0"/>
              <a:t>, </a:t>
            </a:r>
            <a:r>
              <a:rPr lang="tr-TR" b="1" dirty="0" err="1" smtClean="0"/>
              <a:t>Warsaw</a:t>
            </a:r>
            <a:r>
              <a:rPr lang="tr-TR" b="1" dirty="0" smtClean="0"/>
              <a:t>”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155.0, </a:t>
            </a:r>
            <a:r>
              <a:rPr lang="tr-TR" dirty="0" err="1" smtClean="0"/>
              <a:t>being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best</a:t>
            </a:r>
            <a:r>
              <a:rPr lang="tr-TR" dirty="0" smtClean="0"/>
              <a:t> </a:t>
            </a:r>
            <a:r>
              <a:rPr lang="tr-TR" dirty="0" err="1" smtClean="0"/>
              <a:t>option</a:t>
            </a:r>
            <a:r>
              <a:rPr lang="tr-TR" dirty="0" smtClean="0"/>
              <a:t>.</a:t>
            </a:r>
            <a:r>
              <a:rPr lang="en-US" dirty="0" smtClean="0"/>
              <a:t> (blue point)</a:t>
            </a:r>
            <a:endParaRPr lang="tr-TR" dirty="0" smtClean="0"/>
          </a:p>
          <a:p>
            <a:endParaRPr lang="tr-TR" dirty="0"/>
          </a:p>
        </p:txBody>
      </p:sp>
      <p:pic>
        <p:nvPicPr>
          <p:cNvPr id="4" name="3 Resim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6832"/>
            <a:ext cx="914400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Recommendations</a:t>
            </a:r>
            <a:r>
              <a:rPr lang="tr-TR" b="1" smtClean="0"/>
              <a:t>: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following</a:t>
            </a:r>
            <a:r>
              <a:rPr lang="tr-TR" dirty="0" smtClean="0"/>
              <a:t> </a:t>
            </a:r>
            <a:r>
              <a:rPr lang="tr-TR" dirty="0" err="1" smtClean="0"/>
              <a:t>analysis</a:t>
            </a:r>
            <a:r>
              <a:rPr lang="tr-TR" dirty="0" smtClean="0"/>
              <a:t> can be </a:t>
            </a:r>
            <a:r>
              <a:rPr lang="tr-TR" dirty="0" err="1" smtClean="0"/>
              <a:t>improved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following</a:t>
            </a:r>
            <a:r>
              <a:rPr lang="tr-TR" dirty="0" smtClean="0"/>
              <a:t> </a:t>
            </a:r>
            <a:r>
              <a:rPr lang="tr-TR" dirty="0" err="1" smtClean="0"/>
              <a:t>extensions</a:t>
            </a:r>
            <a:r>
              <a:rPr lang="tr-TR" dirty="0" smtClean="0"/>
              <a:t>:</a:t>
            </a:r>
          </a:p>
          <a:p>
            <a:pPr lvl="0"/>
            <a:r>
              <a:rPr lang="tr-TR" dirty="0" err="1" smtClean="0"/>
              <a:t>Consider</a:t>
            </a:r>
            <a:r>
              <a:rPr lang="tr-TR" dirty="0" smtClean="0"/>
              <a:t>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categories</a:t>
            </a:r>
            <a:r>
              <a:rPr lang="tr-TR" dirty="0" smtClean="0"/>
              <a:t>. For </a:t>
            </a:r>
            <a:r>
              <a:rPr lang="tr-TR" dirty="0" err="1" smtClean="0"/>
              <a:t>example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"</a:t>
            </a:r>
            <a:r>
              <a:rPr lang="tr-TR" dirty="0" err="1" smtClean="0"/>
              <a:t>Night</a:t>
            </a:r>
            <a:r>
              <a:rPr lang="tr-TR" dirty="0" smtClean="0"/>
              <a:t> life" </a:t>
            </a:r>
            <a:r>
              <a:rPr lang="tr-TR" dirty="0" err="1" smtClean="0"/>
              <a:t>which</a:t>
            </a:r>
            <a:r>
              <a:rPr lang="tr-TR" dirty="0" smtClean="0"/>
              <a:t> is </a:t>
            </a:r>
            <a:r>
              <a:rPr lang="tr-TR" dirty="0" err="1" smtClean="0"/>
              <a:t>also</a:t>
            </a:r>
            <a:r>
              <a:rPr lang="tr-TR" dirty="0" smtClean="0"/>
              <a:t> a </a:t>
            </a:r>
            <a:r>
              <a:rPr lang="tr-TR" dirty="0" err="1" smtClean="0"/>
              <a:t>good</a:t>
            </a:r>
            <a:r>
              <a:rPr lang="tr-TR" dirty="0" smtClean="0"/>
              <a:t> </a:t>
            </a:r>
            <a:r>
              <a:rPr lang="tr-TR" dirty="0" err="1" smtClean="0"/>
              <a:t>source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customers</a:t>
            </a:r>
            <a:r>
              <a:rPr lang="tr-TR" dirty="0" smtClean="0"/>
              <a:t>. But </a:t>
            </a:r>
            <a:r>
              <a:rPr lang="tr-TR" dirty="0" err="1" smtClean="0"/>
              <a:t>also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"</a:t>
            </a:r>
            <a:r>
              <a:rPr lang="tr-TR" dirty="0" err="1" smtClean="0"/>
              <a:t>Restaurants</a:t>
            </a:r>
            <a:r>
              <a:rPr lang="tr-TR" dirty="0" smtClean="0"/>
              <a:t>",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even</a:t>
            </a:r>
            <a:r>
              <a:rPr lang="tr-TR" dirty="0" smtClean="0"/>
              <a:t> </a:t>
            </a:r>
            <a:r>
              <a:rPr lang="tr-TR" dirty="0" err="1" smtClean="0"/>
              <a:t>if</a:t>
            </a:r>
            <a:r>
              <a:rPr lang="tr-TR" dirty="0" smtClean="0"/>
              <a:t> not </a:t>
            </a:r>
            <a:r>
              <a:rPr lang="tr-TR" dirty="0" err="1" smtClean="0"/>
              <a:t>burger</a:t>
            </a:r>
            <a:r>
              <a:rPr lang="tr-TR" dirty="0" smtClean="0"/>
              <a:t> </a:t>
            </a:r>
            <a:r>
              <a:rPr lang="tr-TR" dirty="0" err="1" smtClean="0"/>
              <a:t>joints</a:t>
            </a:r>
            <a:r>
              <a:rPr lang="tr-TR" dirty="0" smtClean="0"/>
              <a:t> </a:t>
            </a:r>
            <a:r>
              <a:rPr lang="tr-TR" dirty="0" err="1" smtClean="0"/>
              <a:t>may</a:t>
            </a:r>
            <a:r>
              <a:rPr lang="tr-TR" dirty="0" smtClean="0"/>
              <a:t> be </a:t>
            </a:r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concurrence</a:t>
            </a:r>
            <a:r>
              <a:rPr lang="tr-TR" dirty="0" smtClean="0"/>
              <a:t> </a:t>
            </a:r>
            <a:r>
              <a:rPr lang="tr-TR" dirty="0" err="1" smtClean="0"/>
              <a:t>if</a:t>
            </a:r>
            <a:r>
              <a:rPr lang="tr-TR" dirty="0" smtClean="0"/>
              <a:t> </a:t>
            </a:r>
            <a:r>
              <a:rPr lang="tr-TR" dirty="0" err="1" smtClean="0"/>
              <a:t>too</a:t>
            </a:r>
            <a:r>
              <a:rPr lang="tr-TR" dirty="0" smtClean="0"/>
              <a:t> </a:t>
            </a:r>
            <a:r>
              <a:rPr lang="tr-TR" dirty="0" err="1" smtClean="0"/>
              <a:t>many</a:t>
            </a:r>
            <a:r>
              <a:rPr lang="tr-TR" dirty="0" smtClean="0"/>
              <a:t>.</a:t>
            </a:r>
          </a:p>
          <a:p>
            <a:pPr lvl="0"/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Locality</a:t>
            </a:r>
            <a:r>
              <a:rPr lang="tr-TR" dirty="0" smtClean="0"/>
              <a:t> </a:t>
            </a:r>
            <a:r>
              <a:rPr lang="tr-TR" dirty="0" err="1" smtClean="0"/>
              <a:t>itself</a:t>
            </a:r>
            <a:r>
              <a:rPr lang="tr-TR" dirty="0" smtClean="0"/>
              <a:t>, it can </a:t>
            </a:r>
            <a:r>
              <a:rPr lang="tr-TR" dirty="0" err="1" smtClean="0"/>
              <a:t>also</a:t>
            </a:r>
            <a:r>
              <a:rPr lang="tr-TR" dirty="0" smtClean="0"/>
              <a:t> be </a:t>
            </a:r>
            <a:r>
              <a:rPr lang="tr-TR" dirty="0" err="1" smtClean="0"/>
              <a:t>computed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distance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venues</a:t>
            </a:r>
            <a:r>
              <a:rPr lang="tr-TR" dirty="0" smtClean="0"/>
              <a:t> in </a:t>
            </a:r>
            <a:r>
              <a:rPr lang="tr-TR" dirty="0" err="1" smtClean="0"/>
              <a:t>order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find</a:t>
            </a:r>
            <a:r>
              <a:rPr lang="tr-TR" dirty="0" smtClean="0"/>
              <a:t> a </a:t>
            </a:r>
            <a:r>
              <a:rPr lang="tr-TR" dirty="0" err="1" smtClean="0"/>
              <a:t>place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most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potential</a:t>
            </a:r>
            <a:r>
              <a:rPr lang="tr-TR" dirty="0" smtClean="0"/>
              <a:t> </a:t>
            </a:r>
            <a:r>
              <a:rPr lang="tr-TR" dirty="0" err="1" smtClean="0"/>
              <a:t>customers</a:t>
            </a:r>
            <a:r>
              <a:rPr lang="tr-TR" dirty="0" smtClean="0"/>
              <a:t>.</a:t>
            </a:r>
          </a:p>
          <a:p>
            <a:pPr lvl="0"/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smaller</a:t>
            </a:r>
            <a:r>
              <a:rPr lang="tr-TR" dirty="0" smtClean="0"/>
              <a:t> </a:t>
            </a:r>
            <a:r>
              <a:rPr lang="tr-TR" dirty="0" err="1" smtClean="0"/>
              <a:t>geographical</a:t>
            </a:r>
            <a:r>
              <a:rPr lang="tr-TR" dirty="0" smtClean="0"/>
              <a:t> </a:t>
            </a:r>
            <a:r>
              <a:rPr lang="tr-TR" dirty="0" err="1" smtClean="0"/>
              <a:t>areas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</a:t>
            </a:r>
            <a:r>
              <a:rPr lang="tr-TR" dirty="0" err="1" smtClean="0"/>
              <a:t>Neighborhoods</a:t>
            </a:r>
            <a:r>
              <a:rPr lang="tr-TR" dirty="0" smtClean="0"/>
              <a:t> </a:t>
            </a:r>
            <a:r>
              <a:rPr lang="tr-TR" dirty="0" err="1" smtClean="0"/>
              <a:t>could</a:t>
            </a:r>
            <a:r>
              <a:rPr lang="tr-TR" dirty="0" smtClean="0"/>
              <a:t> </a:t>
            </a:r>
            <a:r>
              <a:rPr lang="tr-TR" dirty="0" err="1" smtClean="0"/>
              <a:t>improve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accuracy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scores</a:t>
            </a:r>
            <a:r>
              <a:rPr lang="tr-TR" dirty="0" smtClean="0"/>
              <a:t>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 err="1" smtClean="0"/>
              <a:t>Introduction</a:t>
            </a:r>
            <a:r>
              <a:rPr lang="tr-TR" b="1" dirty="0" smtClean="0"/>
              <a:t> </a:t>
            </a:r>
            <a:r>
              <a:rPr lang="tr-TR" b="1" dirty="0" err="1" smtClean="0"/>
              <a:t>and</a:t>
            </a:r>
            <a:r>
              <a:rPr lang="tr-TR" b="1" dirty="0" smtClean="0"/>
              <a:t> </a:t>
            </a:r>
            <a:r>
              <a:rPr lang="tr-TR" b="1" dirty="0" err="1" smtClean="0"/>
              <a:t>Business</a:t>
            </a:r>
            <a:r>
              <a:rPr lang="tr-TR" b="1" dirty="0" smtClean="0"/>
              <a:t> </a:t>
            </a:r>
            <a:r>
              <a:rPr lang="tr-TR" b="1" dirty="0" smtClean="0"/>
              <a:t>Problem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tr-TR" dirty="0" smtClean="0"/>
              <a:t>Ekrem </a:t>
            </a:r>
            <a:r>
              <a:rPr lang="tr-TR" dirty="0" err="1" smtClean="0"/>
              <a:t>wants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open</a:t>
            </a:r>
            <a:r>
              <a:rPr lang="tr-TR" dirty="0" smtClean="0"/>
              <a:t> a </a:t>
            </a:r>
            <a:r>
              <a:rPr lang="tr-TR" dirty="0" err="1" smtClean="0"/>
              <a:t>burger</a:t>
            </a:r>
            <a:r>
              <a:rPr lang="tr-TR" dirty="0" smtClean="0"/>
              <a:t> </a:t>
            </a:r>
            <a:r>
              <a:rPr lang="tr-TR" dirty="0" err="1" smtClean="0"/>
              <a:t>restaurant</a:t>
            </a:r>
            <a:r>
              <a:rPr lang="tr-TR" dirty="0" smtClean="0"/>
              <a:t> in </a:t>
            </a:r>
            <a:r>
              <a:rPr lang="tr-TR" dirty="0" err="1" smtClean="0"/>
              <a:t>Warsaw</a:t>
            </a:r>
            <a:r>
              <a:rPr lang="tr-TR" dirty="0" smtClean="0"/>
              <a:t>, </a:t>
            </a:r>
            <a:r>
              <a:rPr lang="tr-TR" dirty="0" err="1" smtClean="0"/>
              <a:t>Poland</a:t>
            </a:r>
            <a:r>
              <a:rPr lang="tr-TR" dirty="0" smtClean="0"/>
              <a:t>.</a:t>
            </a:r>
          </a:p>
          <a:p>
            <a:pPr lvl="0"/>
            <a:r>
              <a:rPr lang="tr-TR" dirty="0" err="1" smtClean="0"/>
              <a:t>Warsaw</a:t>
            </a:r>
            <a:r>
              <a:rPr lang="tr-TR" dirty="0" smtClean="0"/>
              <a:t> has 18 </a:t>
            </a:r>
            <a:r>
              <a:rPr lang="tr-TR" dirty="0" err="1" smtClean="0"/>
              <a:t>districts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deciding</a:t>
            </a:r>
            <a:r>
              <a:rPr lang="tr-TR" dirty="0" smtClean="0"/>
              <a:t>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districts</a:t>
            </a:r>
            <a:r>
              <a:rPr lang="tr-TR" dirty="0" smtClean="0"/>
              <a:t> is </a:t>
            </a:r>
            <a:r>
              <a:rPr lang="tr-TR" dirty="0" err="1" smtClean="0"/>
              <a:t>more</a:t>
            </a:r>
            <a:r>
              <a:rPr lang="tr-TR" dirty="0" smtClean="0"/>
              <a:t> </a:t>
            </a:r>
            <a:r>
              <a:rPr lang="tr-TR" dirty="0" err="1" smtClean="0"/>
              <a:t>suitable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Ekrem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open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restaurant</a:t>
            </a:r>
            <a:endParaRPr lang="tr-TR" dirty="0" smtClean="0"/>
          </a:p>
          <a:p>
            <a:pPr lvl="0"/>
            <a:r>
              <a:rPr lang="tr-TR" dirty="0" smtClean="0"/>
              <a:t>Ekrem </a:t>
            </a:r>
            <a:r>
              <a:rPr lang="tr-TR" dirty="0" err="1" smtClean="0"/>
              <a:t>wants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consider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burger</a:t>
            </a:r>
            <a:r>
              <a:rPr lang="tr-TR" dirty="0" smtClean="0"/>
              <a:t> </a:t>
            </a:r>
            <a:r>
              <a:rPr lang="tr-TR" dirty="0" err="1" smtClean="0"/>
              <a:t>restaurants</a:t>
            </a:r>
            <a:r>
              <a:rPr lang="tr-TR" dirty="0" smtClean="0"/>
              <a:t>,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high</a:t>
            </a:r>
            <a:r>
              <a:rPr lang="tr-TR" dirty="0" smtClean="0"/>
              <a:t> </a:t>
            </a:r>
            <a:r>
              <a:rPr lang="tr-TR" dirty="0" err="1" smtClean="0"/>
              <a:t>schools</a:t>
            </a:r>
            <a:r>
              <a:rPr lang="tr-TR" dirty="0" smtClean="0"/>
              <a:t>,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universities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of Office in </a:t>
            </a:r>
            <a:r>
              <a:rPr lang="tr-TR" dirty="0" err="1" smtClean="0"/>
              <a:t>determining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location</a:t>
            </a:r>
            <a:r>
              <a:rPr lang="tr-TR" dirty="0" smtClean="0"/>
              <a:t>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smtClean="0"/>
              <a:t>Data </a:t>
            </a:r>
            <a:r>
              <a:rPr lang="tr-TR" b="1" dirty="0" err="1" smtClean="0"/>
              <a:t>Sources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Districts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taken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Wikipedia</a:t>
            </a:r>
            <a:r>
              <a:rPr lang="tr-TR" dirty="0" smtClean="0"/>
              <a:t>.org</a:t>
            </a:r>
            <a:endParaRPr lang="en-US" dirty="0" smtClean="0"/>
          </a:p>
          <a:p>
            <a:pPr lvl="0"/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coordinates</a:t>
            </a:r>
            <a:r>
              <a:rPr lang="tr-TR" dirty="0" smtClean="0"/>
              <a:t> (</a:t>
            </a:r>
            <a:r>
              <a:rPr lang="tr-TR" dirty="0" err="1" smtClean="0"/>
              <a:t>latitude</a:t>
            </a:r>
            <a:r>
              <a:rPr lang="tr-TR" dirty="0" smtClean="0"/>
              <a:t>, </a:t>
            </a:r>
            <a:r>
              <a:rPr lang="tr-TR" dirty="0" err="1" smtClean="0"/>
              <a:t>longitude</a:t>
            </a:r>
            <a:r>
              <a:rPr lang="tr-TR" dirty="0" smtClean="0"/>
              <a:t>) of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districts</a:t>
            </a:r>
            <a:r>
              <a:rPr lang="tr-TR" dirty="0" smtClean="0"/>
              <a:t> of </a:t>
            </a:r>
            <a:r>
              <a:rPr lang="tr-TR" dirty="0" err="1" smtClean="0"/>
              <a:t>Warsaw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Open</a:t>
            </a:r>
            <a:r>
              <a:rPr lang="tr-TR" dirty="0" smtClean="0"/>
              <a:t> </a:t>
            </a:r>
            <a:r>
              <a:rPr lang="tr-TR" dirty="0" err="1" smtClean="0"/>
              <a:t>Street</a:t>
            </a:r>
            <a:r>
              <a:rPr lang="tr-TR" dirty="0" smtClean="0"/>
              <a:t> </a:t>
            </a:r>
            <a:r>
              <a:rPr lang="tr-TR" dirty="0" err="1" smtClean="0"/>
              <a:t>Map</a:t>
            </a:r>
            <a:r>
              <a:rPr lang="tr-TR" dirty="0" smtClean="0"/>
              <a:t> </a:t>
            </a:r>
            <a:r>
              <a:rPr lang="tr-TR" dirty="0" err="1" smtClean="0"/>
              <a:t>APIs</a:t>
            </a:r>
            <a:endParaRPr lang="tr-TR" dirty="0" smtClean="0"/>
          </a:p>
          <a:p>
            <a:r>
              <a:rPr lang="en-US" dirty="0" err="1" smtClean="0"/>
              <a:t>V</a:t>
            </a:r>
            <a:r>
              <a:rPr lang="tr-TR" dirty="0" err="1" smtClean="0"/>
              <a:t>enue</a:t>
            </a:r>
            <a:r>
              <a:rPr lang="tr-TR" dirty="0" smtClean="0"/>
              <a:t> </a:t>
            </a:r>
            <a:r>
              <a:rPr lang="tr-TR" dirty="0" smtClean="0"/>
              <a:t>data is </a:t>
            </a:r>
            <a:r>
              <a:rPr lang="tr-TR" dirty="0" err="1" smtClean="0"/>
              <a:t>pulled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foursquare</a:t>
            </a:r>
            <a:r>
              <a:rPr lang="tr-TR" dirty="0" smtClean="0"/>
              <a:t> API.</a:t>
            </a:r>
            <a:endParaRPr lang="tr-T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Methodology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tr-TR" sz="2800" dirty="0" smtClean="0"/>
              <a:t>For </a:t>
            </a:r>
            <a:r>
              <a:rPr lang="tr-TR" sz="2800" dirty="0" err="1" smtClean="0"/>
              <a:t>each</a:t>
            </a:r>
            <a:r>
              <a:rPr lang="tr-TR" sz="2800" dirty="0" smtClean="0"/>
              <a:t> </a:t>
            </a:r>
            <a:r>
              <a:rPr lang="tr-TR" sz="2800" dirty="0" err="1" smtClean="0"/>
              <a:t>locality</a:t>
            </a:r>
            <a:r>
              <a:rPr lang="tr-TR" sz="2800" dirty="0" smtClean="0"/>
              <a:t>, </a:t>
            </a:r>
            <a:r>
              <a:rPr lang="tr-TR" sz="2800" dirty="0" err="1" smtClean="0"/>
              <a:t>all</a:t>
            </a:r>
            <a:r>
              <a:rPr lang="tr-TR" sz="2800" dirty="0" smtClean="0"/>
              <a:t> </a:t>
            </a:r>
            <a:r>
              <a:rPr lang="tr-TR" sz="2800" dirty="0" err="1" smtClean="0"/>
              <a:t>office</a:t>
            </a:r>
            <a:r>
              <a:rPr lang="tr-TR" sz="2800" dirty="0" smtClean="0"/>
              <a:t>, </a:t>
            </a:r>
            <a:r>
              <a:rPr lang="tr-TR" sz="2800" dirty="0" err="1" smtClean="0"/>
              <a:t>school</a:t>
            </a:r>
            <a:r>
              <a:rPr lang="tr-TR" sz="2800" dirty="0" smtClean="0"/>
              <a:t>, </a:t>
            </a:r>
            <a:r>
              <a:rPr lang="tr-TR" sz="2800" dirty="0" err="1" smtClean="0"/>
              <a:t>university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burger</a:t>
            </a:r>
            <a:r>
              <a:rPr lang="tr-TR" sz="2800" dirty="0" smtClean="0"/>
              <a:t> </a:t>
            </a:r>
            <a:r>
              <a:rPr lang="tr-TR" sz="2800" dirty="0" err="1" smtClean="0"/>
              <a:t>restaurant</a:t>
            </a:r>
            <a:r>
              <a:rPr lang="tr-TR" sz="2800" dirty="0" smtClean="0"/>
              <a:t> </a:t>
            </a:r>
            <a:r>
              <a:rPr lang="tr-TR" sz="2800" dirty="0" err="1" smtClean="0"/>
              <a:t>venues</a:t>
            </a:r>
            <a:r>
              <a:rPr lang="tr-TR" sz="2800" dirty="0" smtClean="0"/>
              <a:t> data </a:t>
            </a:r>
            <a:r>
              <a:rPr lang="tr-TR" sz="2800" dirty="0" err="1" smtClean="0"/>
              <a:t>have</a:t>
            </a:r>
            <a:r>
              <a:rPr lang="tr-TR" sz="2800" dirty="0" smtClean="0"/>
              <a:t> </a:t>
            </a:r>
            <a:r>
              <a:rPr lang="tr-TR" sz="2800" dirty="0" err="1" smtClean="0"/>
              <a:t>been</a:t>
            </a:r>
            <a:r>
              <a:rPr lang="tr-TR" sz="2800" dirty="0" smtClean="0"/>
              <a:t> </a:t>
            </a:r>
            <a:r>
              <a:rPr lang="tr-TR" sz="2800" dirty="0" err="1" smtClean="0"/>
              <a:t>collected</a:t>
            </a:r>
            <a:r>
              <a:rPr lang="tr-TR" sz="2800" dirty="0" smtClean="0"/>
              <a:t> </a:t>
            </a:r>
            <a:r>
              <a:rPr lang="tr-TR" sz="2800" dirty="0" err="1" smtClean="0"/>
              <a:t>from</a:t>
            </a:r>
            <a:r>
              <a:rPr lang="tr-TR" sz="2800" dirty="0" smtClean="0"/>
              <a:t> </a:t>
            </a:r>
            <a:r>
              <a:rPr lang="tr-TR" sz="2800" dirty="0" err="1" smtClean="0"/>
              <a:t>Foursquare</a:t>
            </a:r>
            <a:r>
              <a:rPr lang="tr-TR" sz="2800" dirty="0" smtClean="0"/>
              <a:t>.</a:t>
            </a:r>
          </a:p>
          <a:p>
            <a:pPr marL="514350" lvl="0" indent="-514350">
              <a:buFont typeface="+mj-lt"/>
              <a:buAutoNum type="arabicPeriod"/>
            </a:pPr>
            <a:r>
              <a:rPr lang="tr-TR" sz="2800" dirty="0" err="1" smtClean="0"/>
              <a:t>Then</a:t>
            </a:r>
            <a:r>
              <a:rPr lang="tr-TR" sz="2800" dirty="0" smtClean="0"/>
              <a:t>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each</a:t>
            </a:r>
            <a:r>
              <a:rPr lang="tr-TR" sz="2800" dirty="0" smtClean="0"/>
              <a:t> </a:t>
            </a:r>
            <a:r>
              <a:rPr lang="tr-TR" sz="2800" dirty="0" err="1" smtClean="0"/>
              <a:t>locality</a:t>
            </a:r>
            <a:r>
              <a:rPr lang="tr-TR" sz="2800" dirty="0" smtClean="0"/>
              <a:t>,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sums</a:t>
            </a:r>
            <a:r>
              <a:rPr lang="tr-TR" sz="2800" dirty="0" smtClean="0"/>
              <a:t> of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office</a:t>
            </a:r>
            <a:r>
              <a:rPr lang="tr-TR" sz="2800" dirty="0" smtClean="0"/>
              <a:t>, </a:t>
            </a:r>
            <a:r>
              <a:rPr lang="tr-TR" sz="2800" dirty="0" err="1" smtClean="0"/>
              <a:t>school</a:t>
            </a:r>
            <a:r>
              <a:rPr lang="tr-TR" sz="2800" dirty="0" smtClean="0"/>
              <a:t>, </a:t>
            </a:r>
            <a:r>
              <a:rPr lang="tr-TR" sz="2800" dirty="0" err="1" smtClean="0"/>
              <a:t>university</a:t>
            </a:r>
            <a:r>
              <a:rPr lang="tr-TR" sz="2800" dirty="0" smtClean="0"/>
              <a:t>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burger</a:t>
            </a:r>
            <a:r>
              <a:rPr lang="tr-TR" sz="2800" dirty="0" smtClean="0"/>
              <a:t> </a:t>
            </a:r>
            <a:r>
              <a:rPr lang="tr-TR" sz="2800" dirty="0" err="1" smtClean="0"/>
              <a:t>joints</a:t>
            </a:r>
            <a:r>
              <a:rPr lang="tr-TR" sz="2800" dirty="0" smtClean="0"/>
              <a:t> </a:t>
            </a:r>
            <a:r>
              <a:rPr lang="tr-TR" sz="2800" dirty="0" err="1" smtClean="0"/>
              <a:t>were</a:t>
            </a:r>
            <a:r>
              <a:rPr lang="tr-TR" sz="2800" dirty="0" smtClean="0"/>
              <a:t> </a:t>
            </a:r>
            <a:r>
              <a:rPr lang="tr-TR" sz="2800" dirty="0" err="1" smtClean="0"/>
              <a:t>computed</a:t>
            </a:r>
            <a:r>
              <a:rPr lang="tr-TR" sz="2800" dirty="0" smtClean="0"/>
              <a:t>.</a:t>
            </a:r>
          </a:p>
          <a:p>
            <a:endParaRPr lang="tr-TR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Methodology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lvl="0" indent="-514350">
              <a:buNone/>
            </a:pPr>
            <a:r>
              <a:rPr lang="en-US" dirty="0" smtClean="0"/>
              <a:t>3. 	</a:t>
            </a:r>
            <a:r>
              <a:rPr lang="tr-TR" sz="3000" dirty="0" smtClean="0"/>
              <a:t>For </a:t>
            </a:r>
            <a:r>
              <a:rPr lang="tr-TR" sz="3000" dirty="0" err="1" smtClean="0"/>
              <a:t>each</a:t>
            </a:r>
            <a:r>
              <a:rPr lang="tr-TR" sz="3000" dirty="0" smtClean="0"/>
              <a:t> of </a:t>
            </a:r>
            <a:r>
              <a:rPr lang="tr-TR" sz="3000" dirty="0" err="1" smtClean="0"/>
              <a:t>this</a:t>
            </a:r>
            <a:r>
              <a:rPr lang="tr-TR" sz="3000" dirty="0" smtClean="0"/>
              <a:t> 4 </a:t>
            </a:r>
            <a:r>
              <a:rPr lang="tr-TR" sz="3000" dirty="0" err="1" smtClean="0"/>
              <a:t>categories</a:t>
            </a:r>
            <a:r>
              <a:rPr lang="tr-TR" sz="3000" dirty="0" smtClean="0"/>
              <a:t>, a </a:t>
            </a:r>
            <a:r>
              <a:rPr lang="tr-TR" sz="3000" dirty="0" err="1" smtClean="0"/>
              <a:t>weight</a:t>
            </a:r>
            <a:r>
              <a:rPr lang="tr-TR" sz="3000" dirty="0" smtClean="0"/>
              <a:t> (</a:t>
            </a:r>
            <a:r>
              <a:rPr lang="tr-TR" sz="3000" dirty="0" err="1" smtClean="0"/>
              <a:t>or</a:t>
            </a:r>
            <a:r>
              <a:rPr lang="tr-TR" sz="3000" dirty="0" smtClean="0"/>
              <a:t> </a:t>
            </a:r>
            <a:r>
              <a:rPr lang="tr-TR" sz="3000" dirty="0" err="1" smtClean="0"/>
              <a:t>penalty</a:t>
            </a:r>
            <a:r>
              <a:rPr lang="tr-TR" sz="3000" dirty="0" smtClean="0"/>
              <a:t>) has </a:t>
            </a:r>
            <a:r>
              <a:rPr lang="tr-TR" sz="3000" dirty="0" err="1" smtClean="0"/>
              <a:t>been</a:t>
            </a:r>
            <a:r>
              <a:rPr lang="tr-TR" sz="3000" dirty="0" smtClean="0"/>
              <a:t> </a:t>
            </a:r>
            <a:r>
              <a:rPr lang="tr-TR" sz="3000" dirty="0" err="1" smtClean="0"/>
              <a:t>defined</a:t>
            </a:r>
            <a:r>
              <a:rPr lang="tr-TR" sz="3000" dirty="0" smtClean="0"/>
              <a:t> </a:t>
            </a:r>
            <a:r>
              <a:rPr lang="tr-TR" sz="3000" dirty="0" err="1" smtClean="0"/>
              <a:t>according</a:t>
            </a:r>
            <a:r>
              <a:rPr lang="tr-TR" sz="3000" dirty="0" smtClean="0"/>
              <a:t> </a:t>
            </a:r>
            <a:r>
              <a:rPr lang="tr-TR" sz="3000" dirty="0" err="1" smtClean="0"/>
              <a:t>to</a:t>
            </a:r>
            <a:r>
              <a:rPr lang="tr-TR" sz="3000" dirty="0" smtClean="0"/>
              <a:t> </a:t>
            </a:r>
            <a:r>
              <a:rPr lang="tr-TR" sz="3000" dirty="0" err="1" smtClean="0"/>
              <a:t>what</a:t>
            </a:r>
            <a:r>
              <a:rPr lang="tr-TR" sz="3000" dirty="0" smtClean="0"/>
              <a:t> Ekrem  </a:t>
            </a:r>
            <a:r>
              <a:rPr lang="tr-TR" sz="3000" dirty="0" err="1" smtClean="0"/>
              <a:t>considers</a:t>
            </a:r>
            <a:r>
              <a:rPr lang="tr-TR" sz="3000" dirty="0" smtClean="0"/>
              <a:t> </a:t>
            </a:r>
            <a:r>
              <a:rPr lang="tr-TR" sz="3000" dirty="0" err="1" smtClean="0"/>
              <a:t>the</a:t>
            </a:r>
            <a:r>
              <a:rPr lang="tr-TR" sz="3000" dirty="0" smtClean="0"/>
              <a:t> </a:t>
            </a:r>
            <a:r>
              <a:rPr lang="tr-TR" sz="3000" dirty="0" err="1" smtClean="0"/>
              <a:t>most</a:t>
            </a:r>
            <a:r>
              <a:rPr lang="tr-TR" sz="3000" dirty="0" smtClean="0"/>
              <a:t> </a:t>
            </a:r>
            <a:r>
              <a:rPr lang="tr-TR" sz="3000" dirty="0" err="1" smtClean="0"/>
              <a:t>important</a:t>
            </a:r>
            <a:r>
              <a:rPr lang="tr-TR" sz="3000" dirty="0" smtClean="0"/>
              <a:t>.</a:t>
            </a:r>
          </a:p>
          <a:p>
            <a:pPr lvl="1"/>
            <a:r>
              <a:rPr lang="tr-TR" dirty="0" err="1" smtClean="0"/>
              <a:t>Burger</a:t>
            </a:r>
            <a:r>
              <a:rPr lang="tr-TR" dirty="0" smtClean="0"/>
              <a:t> </a:t>
            </a:r>
            <a:r>
              <a:rPr lang="tr-TR" dirty="0" err="1" smtClean="0"/>
              <a:t>Joints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been</a:t>
            </a:r>
            <a:r>
              <a:rPr lang="tr-TR" dirty="0" smtClean="0"/>
              <a:t> </a:t>
            </a:r>
            <a:r>
              <a:rPr lang="tr-TR" dirty="0" err="1" smtClean="0"/>
              <a:t>weighted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-1, since Ekrem </a:t>
            </a:r>
            <a:r>
              <a:rPr lang="tr-TR" dirty="0" err="1" smtClean="0"/>
              <a:t>wants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avoid</a:t>
            </a:r>
            <a:r>
              <a:rPr lang="tr-TR" dirty="0" smtClean="0"/>
              <a:t> </a:t>
            </a:r>
            <a:r>
              <a:rPr lang="tr-TR" dirty="0" err="1" smtClean="0"/>
              <a:t>concurrence</a:t>
            </a:r>
            <a:r>
              <a:rPr lang="tr-TR" dirty="0" smtClean="0"/>
              <a:t>.</a:t>
            </a:r>
          </a:p>
          <a:p>
            <a:pPr lvl="1"/>
            <a:r>
              <a:rPr lang="tr-TR" dirty="0" err="1" smtClean="0"/>
              <a:t>Schools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been</a:t>
            </a:r>
            <a:r>
              <a:rPr lang="tr-TR" dirty="0" smtClean="0"/>
              <a:t> </a:t>
            </a:r>
            <a:r>
              <a:rPr lang="tr-TR" dirty="0" err="1" smtClean="0"/>
              <a:t>weighted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1, since </a:t>
            </a:r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good</a:t>
            </a:r>
            <a:r>
              <a:rPr lang="tr-TR" dirty="0" smtClean="0"/>
              <a:t> </a:t>
            </a:r>
            <a:r>
              <a:rPr lang="tr-TR" dirty="0" err="1" smtClean="0"/>
              <a:t>customers</a:t>
            </a:r>
            <a:r>
              <a:rPr lang="tr-TR" dirty="0" smtClean="0"/>
              <a:t>.</a:t>
            </a:r>
          </a:p>
          <a:p>
            <a:pPr lvl="1"/>
            <a:r>
              <a:rPr lang="tr-TR" dirty="0" err="1" smtClean="0"/>
              <a:t>Universities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been</a:t>
            </a:r>
            <a:r>
              <a:rPr lang="tr-TR" dirty="0" smtClean="0"/>
              <a:t> </a:t>
            </a:r>
            <a:r>
              <a:rPr lang="tr-TR" dirty="0" err="1" smtClean="0"/>
              <a:t>weighted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1.5, since </a:t>
            </a:r>
            <a:r>
              <a:rPr lang="tr-TR" dirty="0" err="1" smtClean="0"/>
              <a:t>students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good</a:t>
            </a:r>
            <a:r>
              <a:rPr lang="tr-TR" dirty="0" smtClean="0"/>
              <a:t> </a:t>
            </a:r>
            <a:r>
              <a:rPr lang="tr-TR" dirty="0" err="1" smtClean="0"/>
              <a:t>customers</a:t>
            </a:r>
            <a:r>
              <a:rPr lang="tr-TR" dirty="0" smtClean="0"/>
              <a:t>.</a:t>
            </a:r>
          </a:p>
          <a:p>
            <a:pPr lvl="1"/>
            <a:r>
              <a:rPr lang="tr-TR" dirty="0" err="1" smtClean="0"/>
              <a:t>Offices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been</a:t>
            </a:r>
            <a:r>
              <a:rPr lang="tr-TR" dirty="0" smtClean="0"/>
              <a:t> </a:t>
            </a:r>
            <a:r>
              <a:rPr lang="tr-TR" dirty="0" err="1" smtClean="0"/>
              <a:t>weighted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2, since </a:t>
            </a:r>
            <a:r>
              <a:rPr lang="tr-TR" dirty="0" err="1" smtClean="0"/>
              <a:t>employees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even</a:t>
            </a:r>
            <a:r>
              <a:rPr lang="tr-TR" dirty="0" smtClean="0"/>
              <a:t> </a:t>
            </a:r>
            <a:r>
              <a:rPr lang="tr-TR" dirty="0" err="1" smtClean="0"/>
              <a:t>better</a:t>
            </a:r>
            <a:r>
              <a:rPr lang="tr-TR" dirty="0" smtClean="0"/>
              <a:t> </a:t>
            </a:r>
            <a:r>
              <a:rPr lang="tr-TR" dirty="0" err="1" smtClean="0"/>
              <a:t>customers</a:t>
            </a:r>
            <a:r>
              <a:rPr lang="tr-TR" dirty="0" smtClean="0"/>
              <a:t>.</a:t>
            </a:r>
          </a:p>
          <a:p>
            <a:endParaRPr lang="tr-T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Methodology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AutoNum type="arabicPeriod" startAt="4"/>
            </a:pPr>
            <a:r>
              <a:rPr lang="tr-TR" sz="2800" dirty="0" err="1" smtClean="0"/>
              <a:t>Note</a:t>
            </a:r>
            <a:r>
              <a:rPr lang="tr-TR" sz="2800" dirty="0" smtClean="0"/>
              <a:t> </a:t>
            </a:r>
            <a:r>
              <a:rPr lang="tr-TR" sz="2800" dirty="0" err="1" smtClean="0"/>
              <a:t>that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weights</a:t>
            </a:r>
            <a:r>
              <a:rPr lang="tr-TR" sz="2800" dirty="0" smtClean="0"/>
              <a:t> can be </a:t>
            </a:r>
            <a:r>
              <a:rPr lang="tr-TR" sz="2800" dirty="0" err="1" smtClean="0"/>
              <a:t>modified</a:t>
            </a:r>
            <a:r>
              <a:rPr lang="tr-TR" sz="2800" dirty="0" smtClean="0"/>
              <a:t> </a:t>
            </a:r>
            <a:r>
              <a:rPr lang="tr-TR" sz="2800" dirty="0" err="1" smtClean="0"/>
              <a:t>according</a:t>
            </a:r>
            <a:r>
              <a:rPr lang="tr-TR" sz="2800" dirty="0" smtClean="0"/>
              <a:t> </a:t>
            </a:r>
            <a:r>
              <a:rPr lang="tr-TR" sz="2800" dirty="0" err="1" smtClean="0"/>
              <a:t>to</a:t>
            </a:r>
            <a:r>
              <a:rPr lang="tr-TR" sz="2800" dirty="0" smtClean="0"/>
              <a:t> </a:t>
            </a:r>
            <a:r>
              <a:rPr lang="tr-TR" sz="2800" dirty="0" err="1" smtClean="0"/>
              <a:t>the</a:t>
            </a:r>
            <a:r>
              <a:rPr lang="en-US" sz="2800" dirty="0" smtClean="0"/>
              <a:t> </a:t>
            </a:r>
            <a:r>
              <a:rPr lang="tr-TR" sz="2800" dirty="0" err="1" smtClean="0"/>
              <a:t>importance</a:t>
            </a:r>
            <a:r>
              <a:rPr lang="tr-TR" sz="2800" dirty="0" smtClean="0"/>
              <a:t> of </a:t>
            </a:r>
            <a:r>
              <a:rPr lang="tr-TR" sz="2800" dirty="0" err="1" smtClean="0"/>
              <a:t>each</a:t>
            </a:r>
            <a:r>
              <a:rPr lang="tr-TR" sz="2800" dirty="0" smtClean="0"/>
              <a:t> </a:t>
            </a:r>
            <a:r>
              <a:rPr lang="tr-TR" sz="2800" dirty="0" err="1" smtClean="0"/>
              <a:t>category</a:t>
            </a:r>
            <a:r>
              <a:rPr lang="tr-TR" sz="2800" dirty="0" smtClean="0"/>
              <a:t>.</a:t>
            </a:r>
            <a:endParaRPr lang="en-US" sz="2800" dirty="0" smtClean="0"/>
          </a:p>
          <a:p>
            <a:pPr marL="514350" lvl="0" indent="-514350">
              <a:buAutoNum type="arabicPeriod" startAt="4"/>
            </a:pPr>
            <a:r>
              <a:rPr lang="tr-TR" sz="2800" dirty="0" err="1" smtClean="0"/>
              <a:t>Lastly</a:t>
            </a:r>
            <a:r>
              <a:rPr lang="tr-TR" sz="2800" dirty="0" smtClean="0"/>
              <a:t>, a </a:t>
            </a:r>
            <a:r>
              <a:rPr lang="tr-TR" sz="2800" dirty="0" err="1" smtClean="0"/>
              <a:t>score</a:t>
            </a:r>
            <a:r>
              <a:rPr lang="tr-TR" sz="2800" dirty="0" smtClean="0"/>
              <a:t> </a:t>
            </a:r>
            <a:r>
              <a:rPr lang="tr-TR" sz="2800" dirty="0" err="1" smtClean="0"/>
              <a:t>was</a:t>
            </a:r>
            <a:r>
              <a:rPr lang="tr-TR" sz="2800" dirty="0" smtClean="0"/>
              <a:t> </a:t>
            </a:r>
            <a:r>
              <a:rPr lang="tr-TR" sz="2800" dirty="0" err="1" smtClean="0"/>
              <a:t>computed</a:t>
            </a:r>
            <a:r>
              <a:rPr lang="tr-TR" sz="2800" dirty="0" smtClean="0"/>
              <a:t>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each</a:t>
            </a:r>
            <a:r>
              <a:rPr lang="tr-TR" sz="2800" dirty="0" smtClean="0"/>
              <a:t> </a:t>
            </a:r>
            <a:r>
              <a:rPr lang="tr-TR" sz="2800" dirty="0" err="1" smtClean="0"/>
              <a:t>locality</a:t>
            </a:r>
            <a:r>
              <a:rPr lang="tr-TR" sz="2800" dirty="0" smtClean="0"/>
              <a:t> as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weighted</a:t>
            </a:r>
            <a:r>
              <a:rPr lang="tr-TR" sz="2800" dirty="0" smtClean="0"/>
              <a:t> </a:t>
            </a:r>
            <a:r>
              <a:rPr lang="tr-TR" sz="2800" dirty="0" err="1" smtClean="0"/>
              <a:t>sum</a:t>
            </a:r>
            <a:r>
              <a:rPr lang="tr-TR" sz="2800" dirty="0" smtClean="0"/>
              <a:t> of </a:t>
            </a:r>
            <a:r>
              <a:rPr lang="tr-TR" sz="2800" dirty="0" err="1" smtClean="0"/>
              <a:t>the</a:t>
            </a:r>
            <a:r>
              <a:rPr lang="tr-TR" sz="2800" dirty="0" smtClean="0"/>
              <a:t> </a:t>
            </a:r>
            <a:r>
              <a:rPr lang="tr-TR" sz="2800" dirty="0" err="1" smtClean="0"/>
              <a:t>number</a:t>
            </a:r>
            <a:r>
              <a:rPr lang="tr-TR" sz="2800" dirty="0" smtClean="0"/>
              <a:t> of </a:t>
            </a:r>
            <a:r>
              <a:rPr lang="tr-TR" sz="2800" dirty="0" err="1" smtClean="0"/>
              <a:t>venues</a:t>
            </a:r>
            <a:r>
              <a:rPr lang="tr-TR" sz="2800" dirty="0" smtClean="0"/>
              <a:t> in </a:t>
            </a:r>
            <a:r>
              <a:rPr lang="tr-TR" sz="2800" dirty="0" err="1" smtClean="0"/>
              <a:t>each</a:t>
            </a:r>
            <a:r>
              <a:rPr lang="tr-TR" sz="2800" dirty="0" smtClean="0"/>
              <a:t> of </a:t>
            </a:r>
            <a:r>
              <a:rPr lang="tr-TR" sz="2800" dirty="0" err="1" smtClean="0"/>
              <a:t>the</a:t>
            </a:r>
            <a:r>
              <a:rPr lang="tr-TR" sz="2800" dirty="0" smtClean="0"/>
              <a:t> 4 </a:t>
            </a:r>
            <a:r>
              <a:rPr lang="tr-TR" sz="2800" dirty="0" err="1" smtClean="0"/>
              <a:t>categories</a:t>
            </a:r>
            <a:r>
              <a:rPr lang="tr-TR" sz="2800" dirty="0" smtClean="0"/>
              <a:t> (</a:t>
            </a:r>
            <a:r>
              <a:rPr lang="tr-TR" sz="2800" dirty="0" err="1" smtClean="0"/>
              <a:t>school</a:t>
            </a:r>
            <a:r>
              <a:rPr lang="tr-TR" sz="2800" dirty="0" smtClean="0"/>
              <a:t>, </a:t>
            </a:r>
            <a:r>
              <a:rPr lang="tr-TR" sz="2800" dirty="0" err="1" smtClean="0"/>
              <a:t>university</a:t>
            </a:r>
            <a:r>
              <a:rPr lang="tr-TR" sz="2800" dirty="0" smtClean="0"/>
              <a:t>, </a:t>
            </a:r>
            <a:r>
              <a:rPr lang="tr-TR" sz="2800" dirty="0" err="1" smtClean="0"/>
              <a:t>office</a:t>
            </a:r>
            <a:r>
              <a:rPr lang="tr-TR" sz="2800" dirty="0" smtClean="0"/>
              <a:t>, </a:t>
            </a:r>
            <a:r>
              <a:rPr lang="tr-TR" sz="2800" dirty="0" err="1" smtClean="0"/>
              <a:t>burger</a:t>
            </a:r>
            <a:r>
              <a:rPr lang="tr-TR" sz="2800" dirty="0" smtClean="0"/>
              <a:t> </a:t>
            </a:r>
            <a:r>
              <a:rPr lang="tr-TR" sz="2800" dirty="0" err="1" smtClean="0"/>
              <a:t>joints</a:t>
            </a:r>
            <a:r>
              <a:rPr lang="tr-TR" sz="2800" dirty="0" smtClean="0"/>
              <a:t>).</a:t>
            </a:r>
            <a:endParaRPr lang="tr-TR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Districts</a:t>
            </a:r>
            <a:r>
              <a:rPr lang="tr-TR" b="1" dirty="0" smtClean="0"/>
              <a:t> of </a:t>
            </a:r>
            <a:r>
              <a:rPr lang="tr-TR" b="1" dirty="0" err="1" smtClean="0"/>
              <a:t>Warsaw</a:t>
            </a:r>
            <a:r>
              <a:rPr lang="tr-TR" b="1" dirty="0" smtClean="0"/>
              <a:t>, </a:t>
            </a:r>
            <a:r>
              <a:rPr lang="tr-TR" b="1" dirty="0" err="1" smtClean="0"/>
              <a:t>Poland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7" y="1820069"/>
            <a:ext cx="740092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Districts</a:t>
            </a:r>
            <a:r>
              <a:rPr lang="tr-TR" b="1" dirty="0" smtClean="0"/>
              <a:t> of </a:t>
            </a:r>
            <a:r>
              <a:rPr lang="tr-TR" b="1" dirty="0" err="1" smtClean="0"/>
              <a:t>Warsaw</a:t>
            </a:r>
            <a:r>
              <a:rPr lang="tr-TR" b="1" dirty="0" smtClean="0"/>
              <a:t>, </a:t>
            </a:r>
            <a:r>
              <a:rPr lang="tr-TR" b="1" dirty="0" err="1" smtClean="0"/>
              <a:t>Poland</a:t>
            </a:r>
            <a:endParaRPr lang="tr-TR" dirty="0"/>
          </a:p>
        </p:txBody>
      </p:sp>
      <p:pic>
        <p:nvPicPr>
          <p:cNvPr id="5" name="4 Resim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1390650"/>
            <a:ext cx="3556223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b="1" dirty="0" err="1" smtClean="0"/>
              <a:t>Burger</a:t>
            </a:r>
            <a:r>
              <a:rPr lang="tr-TR" b="1" dirty="0" smtClean="0"/>
              <a:t> </a:t>
            </a:r>
            <a:r>
              <a:rPr lang="tr-TR" b="1" dirty="0" err="1" smtClean="0"/>
              <a:t>Restaurants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07954"/>
            <a:ext cx="8229600" cy="4110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Ekran Gösterisi (4:3)</PresentationFormat>
  <Paragraphs>35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7" baseType="lpstr">
      <vt:lpstr>Ofis Teması</vt:lpstr>
      <vt:lpstr>IBM Data Science Professional Certificate Capstone Project Report   Aykut Atakan 05 JUN 2019 </vt:lpstr>
      <vt:lpstr>Introduction and Business Problem</vt:lpstr>
      <vt:lpstr>Data Sources</vt:lpstr>
      <vt:lpstr>Methodology</vt:lpstr>
      <vt:lpstr>Methodology</vt:lpstr>
      <vt:lpstr>Methodology</vt:lpstr>
      <vt:lpstr>Districts of Warsaw, Poland</vt:lpstr>
      <vt:lpstr>Districts of Warsaw, Poland</vt:lpstr>
      <vt:lpstr>Burger Restaurants</vt:lpstr>
      <vt:lpstr>Highschools</vt:lpstr>
      <vt:lpstr>Universities</vt:lpstr>
      <vt:lpstr>Offices</vt:lpstr>
      <vt:lpstr>Breakdown</vt:lpstr>
      <vt:lpstr>Scores after weighted computation</vt:lpstr>
      <vt:lpstr>Slayt 15</vt:lpstr>
      <vt:lpstr>Recommendations: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Professional Certificate Capstone Project Report   Aykut Atakan 05 JUN 2019 </dc:title>
  <dc:creator>sg0301187</dc:creator>
  <cp:lastModifiedBy>Aykut</cp:lastModifiedBy>
  <cp:revision>1</cp:revision>
  <dcterms:created xsi:type="dcterms:W3CDTF">2019-06-05T09:41:00Z</dcterms:created>
  <dcterms:modified xsi:type="dcterms:W3CDTF">2019-06-05T10:41:06Z</dcterms:modified>
</cp:coreProperties>
</file>